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Maklumat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KBAT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3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8904" y="3064230"/>
            <a:ext cx="5486400" cy="3688970"/>
            <a:chOff x="0" y="0"/>
            <a:chExt cx="5486400" cy="3689387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smtClean="0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29"/>
              <a:ext cx="5486400" cy="2286258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800" b="1" dirty="0" err="1">
                  <a:latin typeface="Cambria"/>
                  <a:ea typeface="宋体"/>
                  <a:cs typeface="Arial"/>
                </a:rPr>
                <a:t>Hasil</a:t>
              </a:r>
              <a:r>
                <a:rPr lang="en-US" sz="4800" b="1" dirty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Kerja</a:t>
              </a:r>
              <a:r>
                <a:rPr lang="en-US" sz="4800" b="1" dirty="0" smtClean="0"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 smtClean="0">
                  <a:latin typeface="Cambria"/>
                  <a:ea typeface="宋体"/>
                  <a:cs typeface="Arial"/>
                </a:rPr>
                <a:t>Murid</a:t>
              </a:r>
              <a:endParaRPr lang="en-US" sz="4800" b="1" dirty="0">
                <a:latin typeface="Cambria"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302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</Words>
  <Application>Microsoft Office PowerPoint</Application>
  <PresentationFormat>A4 Paper (210x297 mm)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10</cp:revision>
  <dcterms:created xsi:type="dcterms:W3CDTF">2016-12-07T14:16:14Z</dcterms:created>
  <dcterms:modified xsi:type="dcterms:W3CDTF">2016-12-07T15:00:18Z</dcterms:modified>
</cp:coreProperties>
</file>