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6" r:id="rId4"/>
    <p:sldId id="267" r:id="rId5"/>
    <p:sldId id="268" r:id="rId6"/>
    <p:sldId id="269" r:id="rId7"/>
    <p:sldId id="270" r:id="rId8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562" y="-3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90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93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1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59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01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88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37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98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59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040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Nota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Minta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37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2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LPO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02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3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Baucer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Bayaran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44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2720752"/>
            <a:ext cx="5486400" cy="4462971"/>
            <a:chOff x="0" y="0"/>
            <a:chExt cx="5486400" cy="4463475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4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3060346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Kew PS 11 </a:t>
              </a:r>
              <a:r>
                <a:rPr lang="en-US" sz="4800" b="1" dirty="0" smtClean="0">
                  <a:latin typeface="Cambria"/>
                  <a:ea typeface="宋体"/>
                  <a:cs typeface="Arial"/>
                </a:rPr>
                <a:t>(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Borang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Permohonan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Stok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)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44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5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Invois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44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2936776"/>
            <a:ext cx="5486400" cy="3958970"/>
            <a:chOff x="0" y="0"/>
            <a:chExt cx="5486400" cy="3959418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6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Anggaran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</a:p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Perbelanjaan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Panitia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44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2936776"/>
            <a:ext cx="5486400" cy="3958970"/>
            <a:chOff x="0" y="0"/>
            <a:chExt cx="5486400" cy="3959418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7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Buku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Stok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  <a:p>
              <a:r>
                <a:rPr lang="en-US" sz="4800" b="1" dirty="0" smtClean="0">
                  <a:latin typeface="Cambria"/>
                  <a:ea typeface="宋体"/>
                  <a:cs typeface="Arial"/>
                </a:rPr>
                <a:t>  a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)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Semakan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stok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  <a:p>
              <a:r>
                <a:rPr lang="en-US" sz="4800" b="1" dirty="0" smtClean="0">
                  <a:latin typeface="Cambria"/>
                  <a:ea typeface="宋体"/>
                  <a:cs typeface="Arial"/>
                </a:rPr>
                <a:t>  b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)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Pelupusan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44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</Words>
  <Application>Microsoft Office PowerPoint</Application>
  <PresentationFormat>A4 Paper (210x297 mm)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9</cp:revision>
  <dcterms:created xsi:type="dcterms:W3CDTF">2016-12-07T14:16:14Z</dcterms:created>
  <dcterms:modified xsi:type="dcterms:W3CDTF">2016-12-07T14:59:16Z</dcterms:modified>
</cp:coreProperties>
</file>