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Lesson Study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Peer Coaching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Teacher Sharing Sessions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Learning Walks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5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Video Critiques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6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Data Analysis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7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Book Club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44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8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Kajian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Tindakan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</Words>
  <Application>Microsoft Office PowerPoint</Application>
  <PresentationFormat>A4 Paper (210x297 mm)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</cp:revision>
  <dcterms:created xsi:type="dcterms:W3CDTF">2016-12-07T14:16:14Z</dcterms:created>
  <dcterms:modified xsi:type="dcterms:W3CDTF">2016-12-07T14:56:15Z</dcterms:modified>
</cp:coreProperties>
</file>