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1" r:id="rId5"/>
    <p:sldId id="264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Analisis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Peperiksaan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Kekuatan dan </a:t>
              </a:r>
              <a:r>
                <a:rPr lang="it-IT" sz="4800" b="1" dirty="0" smtClean="0">
                  <a:latin typeface="Cambria"/>
                  <a:ea typeface="宋体"/>
                  <a:cs typeface="Arial"/>
                </a:rPr>
                <a:t>Kelemahan Pelajar</a:t>
              </a:r>
              <a:endParaRPr lang="it-IT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Tindakan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Susulan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/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Intervensi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yang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Diambil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4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254326"/>
            <a:ext cx="5486400" cy="5362970"/>
            <a:chOff x="0" y="0"/>
            <a:chExt cx="5486400" cy="536357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3960447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4800" b="1" dirty="0">
                  <a:latin typeface="Cambria"/>
                  <a:ea typeface="宋体"/>
                  <a:cs typeface="Arial"/>
                </a:rPr>
                <a:t>Senarai </a:t>
              </a:r>
              <a:r>
                <a:rPr lang="fi-FI" sz="4800" b="1" dirty="0" smtClean="0">
                  <a:latin typeface="Cambria"/>
                  <a:ea typeface="宋体"/>
                  <a:cs typeface="Arial"/>
                </a:rPr>
                <a:t>Kemajuan Prestasi Pelajar  Bagi Setiap Kumpulan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80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5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Analisis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Item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A4 Paper (210x297 mm)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7</cp:revision>
  <dcterms:created xsi:type="dcterms:W3CDTF">2016-12-07T14:16:14Z</dcterms:created>
  <dcterms:modified xsi:type="dcterms:W3CDTF">2016-12-07T14:52:04Z</dcterms:modified>
</cp:coreProperties>
</file>