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2936776"/>
            <a:ext cx="5486400" cy="3958971"/>
            <a:chOff x="0" y="0"/>
            <a:chExt cx="5486400" cy="3959418"/>
          </a:xfrm>
        </p:grpSpPr>
        <p:sp>
          <p:nvSpPr>
            <p:cNvPr id="5" name="Teardrop 4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Kertas Soalan </a:t>
              </a:r>
            </a:p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Peperiksaan Sekolah</a:t>
              </a:r>
              <a:endParaRPr lang="it-IT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936776"/>
            <a:ext cx="5486400" cy="3958971"/>
            <a:chOff x="0" y="0"/>
            <a:chExt cx="5486400" cy="3959418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Kertas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Soalan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 </a:t>
              </a:r>
            </a:p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Peperiksaan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Awam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45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Jadual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Spesifikasi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Ujian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( JSU )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80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4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Carta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Gantt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Panitia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02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</Words>
  <Application>Microsoft Office PowerPoint</Application>
  <PresentationFormat>A4 Paper (210x297 mm)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6</cp:revision>
  <dcterms:created xsi:type="dcterms:W3CDTF">2016-12-07T14:16:14Z</dcterms:created>
  <dcterms:modified xsi:type="dcterms:W3CDTF">2016-12-07T14:49:01Z</dcterms:modified>
</cp:coreProperties>
</file>