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9" d="100"/>
          <a:sy n="39" d="100"/>
        </p:scale>
        <p:origin x="-2562" y="-3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22/1/2017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49081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22/1/2017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793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22/1/2017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2616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22/1/2017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359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22/1/2017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5303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22/1/2017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40107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22/1/2017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388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22/1/2017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815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22/1/2017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3377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22/1/2017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5984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22/1/2017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1590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05A6A-79F4-49B6-A6AD-C78768022DDB}" type="datetimeFigureOut">
              <a:rPr lang="en-MY" smtClean="0"/>
              <a:t>22/1/2017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3040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85800" y="2936776"/>
            <a:ext cx="5486400" cy="3958971"/>
            <a:chOff x="0" y="0"/>
            <a:chExt cx="5486400" cy="3959418"/>
          </a:xfrm>
        </p:grpSpPr>
        <p:sp>
          <p:nvSpPr>
            <p:cNvPr id="5" name="Teardrop 4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>
                  <a:effectLst/>
                  <a:latin typeface="Cambria"/>
                  <a:ea typeface="宋体"/>
                  <a:cs typeface="Arial"/>
                </a:rPr>
                <a:t>1</a:t>
              </a:r>
              <a:endParaRPr lang="en-MY" sz="1100">
                <a:effectLst/>
                <a:ea typeface="宋体"/>
                <a:cs typeface="Arial"/>
              </a:endParaRPr>
            </a:p>
          </p:txBody>
        </p:sp>
        <p:sp>
          <p:nvSpPr>
            <p:cNvPr id="6" name="Round Diagonal Corner Rectangle 5"/>
            <p:cNvSpPr/>
            <p:nvPr/>
          </p:nvSpPr>
          <p:spPr>
            <a:xfrm>
              <a:off x="0" y="1403129"/>
              <a:ext cx="5486400" cy="2556289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4800" b="1" dirty="0">
                  <a:latin typeface="Cambria"/>
                  <a:ea typeface="宋体"/>
                  <a:cs typeface="Arial"/>
                </a:rPr>
                <a:t>Pekeliling Ikhtisas </a:t>
              </a:r>
            </a:p>
            <a:p>
              <a:pPr algn="ctr"/>
              <a:r>
                <a:rPr lang="it-IT" sz="4800" b="1" dirty="0">
                  <a:latin typeface="Cambria"/>
                  <a:ea typeface="宋体"/>
                  <a:cs typeface="Arial"/>
                </a:rPr>
                <a:t>Bil 4 / 1986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06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3064230"/>
            <a:ext cx="5486400" cy="3688970"/>
            <a:chOff x="0" y="0"/>
            <a:chExt cx="5486400" cy="3689387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10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2286258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 err="1">
                  <a:latin typeface="Cambria"/>
                  <a:ea typeface="宋体"/>
                  <a:cs typeface="Arial"/>
                </a:rPr>
                <a:t>Cadangan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Buku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Untuk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PSS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901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3064230"/>
            <a:ext cx="5486400" cy="3688970"/>
            <a:chOff x="0" y="0"/>
            <a:chExt cx="5486400" cy="3689387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11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2286258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 err="1">
                  <a:latin typeface="Cambria"/>
                  <a:ea typeface="宋体"/>
                  <a:cs typeface="Arial"/>
                </a:rPr>
                <a:t>Senarai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ABM / BBM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9862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2936776"/>
            <a:ext cx="5486400" cy="3958969"/>
            <a:chOff x="0" y="0"/>
            <a:chExt cx="5486400" cy="3959416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12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7"/>
              <a:ext cx="5486400" cy="2556289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 err="1">
                  <a:latin typeface="Cambria"/>
                  <a:ea typeface="宋体"/>
                  <a:cs typeface="Arial"/>
                </a:rPr>
                <a:t>Rekod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Penggunaan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</a:p>
            <a:p>
              <a:pPr algn="ctr"/>
              <a:r>
                <a:rPr lang="en-US" sz="4800" b="1" dirty="0">
                  <a:latin typeface="Cambria"/>
                  <a:ea typeface="宋体"/>
                  <a:cs typeface="Arial"/>
                </a:rPr>
                <a:t>ABM / BBM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286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2936776"/>
            <a:ext cx="5486400" cy="3958969"/>
            <a:chOff x="0" y="0"/>
            <a:chExt cx="5486400" cy="3959416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13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7"/>
              <a:ext cx="5486400" cy="2556289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 err="1">
                  <a:latin typeface="Cambria"/>
                  <a:ea typeface="宋体"/>
                  <a:cs typeface="Arial"/>
                </a:rPr>
                <a:t>Senarai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Buku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Rujukan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</a:p>
            <a:p>
              <a:pPr algn="ctr"/>
              <a:r>
                <a:rPr lang="en-US" sz="4800" b="1" dirty="0">
                  <a:latin typeface="Cambria"/>
                  <a:ea typeface="宋体"/>
                  <a:cs typeface="Arial"/>
                </a:rPr>
                <a:t>Guru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dan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P</a:t>
              </a:r>
              <a:r>
                <a:rPr lang="en-US" sz="4800" b="1" dirty="0" err="1" smtClean="0">
                  <a:latin typeface="Cambria"/>
                  <a:ea typeface="宋体"/>
                  <a:cs typeface="Arial"/>
                </a:rPr>
                <a:t>elajar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4398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3064230"/>
            <a:ext cx="5486400" cy="3688970"/>
            <a:chOff x="0" y="0"/>
            <a:chExt cx="5486400" cy="3689387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14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2286258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 err="1">
                  <a:latin typeface="Cambria"/>
                  <a:ea typeface="宋体"/>
                  <a:cs typeface="Arial"/>
                </a:rPr>
                <a:t>Jadual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Kekerapan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Latihan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4678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2936776"/>
            <a:ext cx="5486400" cy="3958969"/>
            <a:chOff x="0" y="0"/>
            <a:chExt cx="5486400" cy="3959416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15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7"/>
              <a:ext cx="5486400" cy="2556289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 err="1">
                  <a:latin typeface="Cambria"/>
                  <a:ea typeface="宋体"/>
                  <a:cs typeface="Arial"/>
                </a:rPr>
                <a:t>Latihan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Dalaman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/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Perkembangan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Staf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/ LDP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3400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3064230"/>
            <a:ext cx="5486400" cy="3688970"/>
            <a:chOff x="0" y="0"/>
            <a:chExt cx="5486400" cy="3689387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16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2286258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 err="1">
                  <a:latin typeface="Cambria"/>
                  <a:ea typeface="宋体"/>
                  <a:cs typeface="Arial"/>
                </a:rPr>
                <a:t>Sukatan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Pelajaran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/ PPPM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1087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85800" y="2254325"/>
            <a:ext cx="5486400" cy="5362971"/>
            <a:chOff x="0" y="0"/>
            <a:chExt cx="5486400" cy="5363574"/>
          </a:xfrm>
        </p:grpSpPr>
        <p:sp>
          <p:nvSpPr>
            <p:cNvPr id="6" name="Teardrop 5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17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7" name="Round Diagonal Corner Rectangle 6"/>
            <p:cNvSpPr/>
            <p:nvPr/>
          </p:nvSpPr>
          <p:spPr>
            <a:xfrm>
              <a:off x="0" y="1403129"/>
              <a:ext cx="5486400" cy="3960445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4800" b="1" dirty="0">
                  <a:latin typeface="Cambria"/>
                  <a:ea typeface="宋体"/>
                  <a:cs typeface="Arial"/>
                </a:rPr>
                <a:t>Huraian Sukatan Pelajaran / Standard Pembelajaran / DSKP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4009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3064230"/>
            <a:ext cx="5486400" cy="3688970"/>
            <a:chOff x="0" y="0"/>
            <a:chExt cx="5486400" cy="3689387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18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2286258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 err="1">
                  <a:latin typeface="Cambria"/>
                  <a:ea typeface="宋体"/>
                  <a:cs typeface="Arial"/>
                </a:rPr>
                <a:t>Buku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Penerangan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KSSM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86705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3064230"/>
            <a:ext cx="5486400" cy="3688970"/>
            <a:chOff x="0" y="0"/>
            <a:chExt cx="5486400" cy="3689387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19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2286258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 err="1">
                  <a:latin typeface="Cambria"/>
                  <a:ea typeface="宋体"/>
                  <a:cs typeface="Arial"/>
                </a:rPr>
                <a:t>Projek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lnovatif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dan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Kreatif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8670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78904" y="3064230"/>
            <a:ext cx="5486400" cy="3688970"/>
            <a:chOff x="0" y="0"/>
            <a:chExt cx="5486400" cy="3689387"/>
          </a:xfrm>
        </p:grpSpPr>
        <p:sp>
          <p:nvSpPr>
            <p:cNvPr id="6" name="Teardrop 5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>
                  <a:effectLst/>
                  <a:latin typeface="Cambria"/>
                  <a:ea typeface="宋体"/>
                  <a:cs typeface="Arial"/>
                </a:rPr>
                <a:t>2</a:t>
              </a:r>
              <a:endParaRPr lang="en-MY" sz="1100">
                <a:effectLst/>
                <a:ea typeface="宋体"/>
                <a:cs typeface="Arial"/>
              </a:endParaRPr>
            </a:p>
          </p:txBody>
        </p:sp>
        <p:sp>
          <p:nvSpPr>
            <p:cNvPr id="7" name="Round Diagonal Corner Rectangle 6"/>
            <p:cNvSpPr/>
            <p:nvPr/>
          </p:nvSpPr>
          <p:spPr>
            <a:xfrm>
              <a:off x="0" y="1403129"/>
              <a:ext cx="5486400" cy="2286258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 err="1">
                  <a:latin typeface="Cambria"/>
                  <a:ea typeface="宋体"/>
                  <a:cs typeface="Arial"/>
                </a:rPr>
                <a:t>Pekeliling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Panitia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</a:p>
            <a:p>
              <a:pPr algn="ctr"/>
              <a:r>
                <a:rPr lang="en-US" sz="4800" b="1" dirty="0">
                  <a:latin typeface="Cambria"/>
                  <a:ea typeface="宋体"/>
                  <a:cs typeface="Arial"/>
                </a:rPr>
                <a:t>yang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Berkaitan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237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3064230"/>
            <a:ext cx="5486400" cy="3688970"/>
            <a:chOff x="0" y="0"/>
            <a:chExt cx="5486400" cy="3689387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20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2286258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 err="1">
                  <a:latin typeface="Cambria"/>
                  <a:ea typeface="宋体"/>
                  <a:cs typeface="Arial"/>
                </a:rPr>
                <a:t>Minit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Curai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86705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85800" y="2254325"/>
            <a:ext cx="5486400" cy="5362971"/>
            <a:chOff x="0" y="0"/>
            <a:chExt cx="5486400" cy="5363574"/>
          </a:xfrm>
        </p:grpSpPr>
        <p:sp>
          <p:nvSpPr>
            <p:cNvPr id="6" name="Teardrop 5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21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7" name="Round Diagonal Corner Rectangle 6"/>
            <p:cNvSpPr/>
            <p:nvPr/>
          </p:nvSpPr>
          <p:spPr>
            <a:xfrm>
              <a:off x="0" y="1403129"/>
              <a:ext cx="5486400" cy="3960445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n-NO" sz="4800" b="1" dirty="0">
                  <a:latin typeface="Cambria"/>
                  <a:ea typeface="宋体"/>
                  <a:cs typeface="Arial"/>
                </a:rPr>
                <a:t>Dokumentasi Aktiviti Sokongan Panitia/</a:t>
              </a:r>
            </a:p>
            <a:p>
              <a:pPr algn="ctr"/>
              <a:r>
                <a:rPr lang="nn-NO" sz="4800" b="1" dirty="0">
                  <a:latin typeface="Cambria"/>
                  <a:ea typeface="宋体"/>
                  <a:cs typeface="Arial"/>
                </a:rPr>
                <a:t>KoAkademik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7025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3064230"/>
            <a:ext cx="5486400" cy="3688970"/>
            <a:chOff x="0" y="0"/>
            <a:chExt cx="5486400" cy="3689387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22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2286258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>
                  <a:latin typeface="Cambria"/>
                  <a:ea typeface="宋体"/>
                  <a:cs typeface="Arial"/>
                </a:rPr>
                <a:t>Headcount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23800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3064230"/>
            <a:ext cx="5486400" cy="3688970"/>
            <a:chOff x="0" y="0"/>
            <a:chExt cx="5486400" cy="3689387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23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2286258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 err="1">
                  <a:latin typeface="Cambria"/>
                  <a:ea typeface="宋体"/>
                  <a:cs typeface="Arial"/>
                </a:rPr>
                <a:t>Laporan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Tahunan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Panitia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2380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2722277"/>
            <a:ext cx="5486400" cy="4462971"/>
            <a:chOff x="0" y="0"/>
            <a:chExt cx="5486400" cy="4463474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3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3060345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4800" b="1" dirty="0">
                  <a:latin typeface="Cambria"/>
                  <a:ea typeface="宋体"/>
                  <a:cs typeface="Arial"/>
                </a:rPr>
                <a:t>Carta Organisasi Panitia / Jawatankuasa Panitia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0020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2936776"/>
            <a:ext cx="5486400" cy="3958971"/>
            <a:chOff x="0" y="0"/>
            <a:chExt cx="5486400" cy="3959418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4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2556289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4800" b="1" dirty="0">
                  <a:latin typeface="Cambria"/>
                  <a:ea typeface="宋体"/>
                  <a:cs typeface="Arial"/>
                </a:rPr>
                <a:t>Rancangan Peningkatan Prestasi Pelajar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459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2254325"/>
            <a:ext cx="5486400" cy="5362971"/>
            <a:chOff x="0" y="0"/>
            <a:chExt cx="5486400" cy="5363574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5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3960445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4800" b="1" dirty="0">
                  <a:latin typeface="Cambria"/>
                  <a:ea typeface="宋体"/>
                  <a:cs typeface="Arial"/>
                </a:rPr>
                <a:t>Pelan Stragetik / Pelan Taktikal / Pelan Operasi &amp; Penganjuran Panitia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0755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3064230"/>
            <a:ext cx="5486400" cy="3688970"/>
            <a:chOff x="0" y="0"/>
            <a:chExt cx="5486400" cy="3689387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6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2286258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>
                  <a:latin typeface="Cambria"/>
                  <a:ea typeface="宋体"/>
                  <a:cs typeface="Arial"/>
                </a:rPr>
                <a:t>Kumpulan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Sasaran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Pelajar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9803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85800" y="2254325"/>
            <a:ext cx="5486400" cy="5362971"/>
            <a:chOff x="0" y="0"/>
            <a:chExt cx="5486400" cy="5363574"/>
          </a:xfrm>
        </p:grpSpPr>
        <p:sp>
          <p:nvSpPr>
            <p:cNvPr id="6" name="Teardrop 5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7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7" name="Round Diagonal Corner Rectangle 6"/>
            <p:cNvSpPr/>
            <p:nvPr/>
          </p:nvSpPr>
          <p:spPr>
            <a:xfrm>
              <a:off x="0" y="1403129"/>
              <a:ext cx="5486400" cy="3960445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4800" b="1" dirty="0">
                  <a:latin typeface="Cambria"/>
                  <a:ea typeface="宋体"/>
                  <a:cs typeface="Arial"/>
                </a:rPr>
                <a:t>Program Untuk Pelajar Cemerlang, Sederhana dan Galus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3841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2936776"/>
            <a:ext cx="5486400" cy="3958969"/>
            <a:chOff x="0" y="0"/>
            <a:chExt cx="5486400" cy="3959416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8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7"/>
              <a:ext cx="5486400" cy="2556289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 err="1">
                  <a:latin typeface="Cambria"/>
                  <a:ea typeface="宋体"/>
                  <a:cs typeface="Arial"/>
                </a:rPr>
                <a:t>Rancangan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Pelajaran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Tahunan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8617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3064230"/>
            <a:ext cx="5486400" cy="3688970"/>
            <a:chOff x="0" y="0"/>
            <a:chExt cx="5486400" cy="3689387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9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2286258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 err="1">
                  <a:latin typeface="Cambria"/>
                  <a:ea typeface="宋体"/>
                  <a:cs typeface="Arial"/>
                </a:rPr>
                <a:t>Carta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Gantt </a:t>
              </a:r>
              <a:r>
                <a:rPr lang="en-US" sz="4800" b="1" dirty="0" err="1">
                  <a:latin typeface="Cambria"/>
                  <a:ea typeface="宋体"/>
                  <a:cs typeface="Arial"/>
                </a:rPr>
                <a:t>Panitia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3026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131</Words>
  <Application>Microsoft Office PowerPoint</Application>
  <PresentationFormat>A4 Paper (210x297 mm)</PresentationFormat>
  <Paragraphs>51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6</cp:revision>
  <dcterms:created xsi:type="dcterms:W3CDTF">2016-12-07T14:16:14Z</dcterms:created>
  <dcterms:modified xsi:type="dcterms:W3CDTF">2017-01-22T06:23:56Z</dcterms:modified>
</cp:coreProperties>
</file>