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2562" y="-3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908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93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616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59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5303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010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388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15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377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984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590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040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85800" y="3064486"/>
            <a:ext cx="5486400" cy="3688714"/>
            <a:chOff x="0" y="0"/>
            <a:chExt cx="5486400" cy="3689131"/>
          </a:xfrm>
        </p:grpSpPr>
        <p:sp>
          <p:nvSpPr>
            <p:cNvPr id="5" name="Teardrop 4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>
                  <a:effectLst/>
                  <a:latin typeface="Cambria"/>
                  <a:ea typeface="宋体"/>
                  <a:cs typeface="Arial"/>
                </a:rPr>
                <a:t>1</a:t>
              </a:r>
              <a:endParaRPr lang="en-MY" sz="1100">
                <a:effectLst/>
                <a:ea typeface="宋体"/>
                <a:cs typeface="Arial"/>
              </a:endParaRPr>
            </a:p>
          </p:txBody>
        </p:sp>
        <p:sp>
          <p:nvSpPr>
            <p:cNvPr id="6" name="Round Diagonal Corner Rectangle 5"/>
            <p:cNvSpPr/>
            <p:nvPr/>
          </p:nvSpPr>
          <p:spPr>
            <a:xfrm>
              <a:off x="0" y="1403131"/>
              <a:ext cx="5486400" cy="2286000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4800" b="1" dirty="0">
                  <a:latin typeface="Cambria"/>
                  <a:ea typeface="宋体"/>
                  <a:cs typeface="Arial"/>
                </a:rPr>
                <a:t>Butir Peribadi</a:t>
              </a:r>
              <a:endParaRPr lang="it-IT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0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78904" y="2936776"/>
            <a:ext cx="5486400" cy="3958971"/>
            <a:chOff x="0" y="0"/>
            <a:chExt cx="5486400" cy="3959418"/>
          </a:xfrm>
        </p:grpSpPr>
        <p:sp>
          <p:nvSpPr>
            <p:cNvPr id="6" name="Teardrop 5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>
                  <a:effectLst/>
                  <a:latin typeface="Cambria"/>
                  <a:ea typeface="宋体"/>
                  <a:cs typeface="Arial"/>
                </a:rPr>
                <a:t>2</a:t>
              </a:r>
              <a:endParaRPr lang="en-MY" sz="1100">
                <a:effectLst/>
                <a:ea typeface="宋体"/>
                <a:cs typeface="Arial"/>
              </a:endParaRPr>
            </a:p>
          </p:txBody>
        </p:sp>
        <p:sp>
          <p:nvSpPr>
            <p:cNvPr id="7" name="Round Diagonal Corner Rectangle 6"/>
            <p:cNvSpPr/>
            <p:nvPr/>
          </p:nvSpPr>
          <p:spPr>
            <a:xfrm>
              <a:off x="0" y="1403129"/>
              <a:ext cx="5486400" cy="2556289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Jadual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Waktu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Peribadi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</a:p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dan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Kelas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237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3008784"/>
            <a:ext cx="5486400" cy="3850971"/>
            <a:chOff x="0" y="0"/>
            <a:chExt cx="5486400" cy="3851406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3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448277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Pencerapan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PdP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smtClean="0">
                  <a:latin typeface="Cambria"/>
                  <a:ea typeface="宋体"/>
                  <a:cs typeface="Arial"/>
                </a:rPr>
                <a:t>Guru (</a:t>
              </a:r>
              <a:r>
                <a:rPr lang="en-US" sz="4800" b="1" dirty="0" err="1" smtClean="0">
                  <a:latin typeface="Cambria"/>
                  <a:ea typeface="宋体"/>
                  <a:cs typeface="Arial"/>
                </a:rPr>
                <a:t>Jadual</a:t>
              </a:r>
              <a:r>
                <a:rPr lang="en-US" sz="4800" b="1" dirty="0" smtClean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dan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Borang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)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0020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A4 Paper (210x297 mm)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3</cp:revision>
  <dcterms:created xsi:type="dcterms:W3CDTF">2016-12-07T14:16:14Z</dcterms:created>
  <dcterms:modified xsi:type="dcterms:W3CDTF">2016-12-07T14:31:25Z</dcterms:modified>
</cp:coreProperties>
</file>