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2936776"/>
            <a:ext cx="5486400" cy="3958971"/>
            <a:chOff x="0" y="0"/>
            <a:chExt cx="5486400" cy="3959418"/>
          </a:xfrm>
        </p:grpSpPr>
        <p:sp>
          <p:nvSpPr>
            <p:cNvPr id="5" name="Teardrop 4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4800" b="1" dirty="0">
                  <a:latin typeface="Cambria"/>
                  <a:ea typeface="宋体"/>
                  <a:cs typeface="Arial"/>
                </a:rPr>
                <a:t>Surat-surat yang </a:t>
              </a:r>
            </a:p>
            <a:p>
              <a:pPr algn="ctr"/>
              <a:r>
                <a:rPr lang="it-IT" sz="4800" b="1" dirty="0" smtClean="0">
                  <a:latin typeface="Cambria"/>
                  <a:ea typeface="宋体"/>
                  <a:cs typeface="Arial"/>
                </a:rPr>
                <a:t>Diterima Dari Luar</a:t>
              </a:r>
              <a:endParaRPr lang="it-IT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3108642"/>
            <a:ext cx="5486400" cy="3688714"/>
            <a:chOff x="0" y="0"/>
            <a:chExt cx="5486400" cy="3689131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31"/>
              <a:ext cx="5486400" cy="2286000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Surat-surat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yang </a:t>
              </a:r>
            </a:p>
            <a:p>
              <a:pPr algn="ctr"/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Dihantar</a:t>
              </a:r>
              <a:r>
                <a:rPr lang="en-US" sz="4800" b="1" dirty="0" smtClean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Keluar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3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3108642"/>
            <a:ext cx="5486400" cy="3688714"/>
            <a:chOff x="0" y="0"/>
            <a:chExt cx="5486400" cy="3689131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31"/>
              <a:ext cx="5486400" cy="2286000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Minit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Mesyuarat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</a:p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Panitia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Daerah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002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A4 Paper (210x297 mm)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3</cp:revision>
  <dcterms:created xsi:type="dcterms:W3CDTF">2016-12-07T14:16:14Z</dcterms:created>
  <dcterms:modified xsi:type="dcterms:W3CDTF">2016-12-07T14:53:30Z</dcterms:modified>
</cp:coreProperties>
</file>