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2562" y="-3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908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93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616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59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303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4010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388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15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37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984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590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05A6A-79F4-49B6-A6AD-C78768022DDB}" type="datetimeFigureOut">
              <a:rPr lang="en-MY" smtClean="0"/>
              <a:t>7/12/2016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B5E89-A220-4491-A8E2-4EE05054AB9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040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85800" y="3108642"/>
            <a:ext cx="5486400" cy="3688714"/>
            <a:chOff x="0" y="0"/>
            <a:chExt cx="5486400" cy="3689131"/>
          </a:xfrm>
        </p:grpSpPr>
        <p:sp>
          <p:nvSpPr>
            <p:cNvPr id="5" name="Teardrop 4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>
                  <a:effectLst/>
                  <a:latin typeface="Cambria"/>
                  <a:ea typeface="宋体"/>
                  <a:cs typeface="Arial"/>
                </a:rPr>
                <a:t>1</a:t>
              </a:r>
              <a:endParaRPr lang="en-MY" sz="1100">
                <a:effectLst/>
                <a:ea typeface="宋体"/>
                <a:cs typeface="Arial"/>
              </a:endParaRPr>
            </a:p>
          </p:txBody>
        </p:sp>
        <p:sp>
          <p:nvSpPr>
            <p:cNvPr id="6" name="Round Diagonal Corner Rectangle 5"/>
            <p:cNvSpPr/>
            <p:nvPr/>
          </p:nvSpPr>
          <p:spPr>
            <a:xfrm>
              <a:off x="0" y="1403131"/>
              <a:ext cx="5486400" cy="2286000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err="1">
                  <a:effectLst/>
                  <a:latin typeface="Cambria"/>
                  <a:ea typeface="宋体"/>
                  <a:cs typeface="Arial"/>
                </a:rPr>
                <a:t>Notis</a:t>
              </a:r>
              <a:r>
                <a:rPr lang="en-US" sz="4800" b="1" dirty="0">
                  <a:effectLst/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effectLst/>
                  <a:latin typeface="Cambria"/>
                  <a:ea typeface="宋体"/>
                  <a:cs typeface="Arial"/>
                </a:rPr>
                <a:t>Mesyuarat</a:t>
              </a:r>
              <a:r>
                <a:rPr lang="en-US" sz="4800" b="1" dirty="0">
                  <a:effectLst/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effectLst/>
                  <a:latin typeface="Cambria"/>
                  <a:ea typeface="宋体"/>
                  <a:cs typeface="Arial"/>
                </a:rPr>
                <a:t>Panitia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0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3108642"/>
            <a:ext cx="5486400" cy="3688714"/>
            <a:chOff x="0" y="0"/>
            <a:chExt cx="5486400" cy="3689131"/>
          </a:xfrm>
        </p:grpSpPr>
        <p:sp>
          <p:nvSpPr>
            <p:cNvPr id="3" name="Teardrop 2"/>
            <p:cNvSpPr/>
            <p:nvPr/>
          </p:nvSpPr>
          <p:spPr>
            <a:xfrm flipH="1">
              <a:off x="0" y="0"/>
              <a:ext cx="1371600" cy="1371600"/>
            </a:xfrm>
            <a:prstGeom prst="teardrop">
              <a:avLst/>
            </a:prstGeom>
            <a:noFill/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>
                  <a:effectLst/>
                  <a:latin typeface="Cambria"/>
                  <a:ea typeface="宋体"/>
                  <a:cs typeface="Arial"/>
                </a:rPr>
                <a:t>2</a:t>
              </a:r>
              <a:endParaRPr lang="en-MY" sz="1100">
                <a:effectLst/>
                <a:ea typeface="宋体"/>
                <a:cs typeface="Arial"/>
              </a:endParaRPr>
            </a:p>
          </p:txBody>
        </p:sp>
        <p:sp>
          <p:nvSpPr>
            <p:cNvPr id="4" name="Round Diagonal Corner Rectangle 3"/>
            <p:cNvSpPr/>
            <p:nvPr/>
          </p:nvSpPr>
          <p:spPr>
            <a:xfrm>
              <a:off x="0" y="1403131"/>
              <a:ext cx="5486400" cy="2286000"/>
            </a:xfrm>
            <a:prstGeom prst="round2Diag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800" b="1" dirty="0" err="1">
                  <a:effectLst/>
                  <a:latin typeface="Cambria"/>
                  <a:ea typeface="宋体"/>
                  <a:cs typeface="Arial"/>
                </a:rPr>
                <a:t>Minit</a:t>
              </a:r>
              <a:r>
                <a:rPr lang="en-US" sz="4800" b="1" dirty="0">
                  <a:effectLst/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effectLst/>
                  <a:latin typeface="Cambria"/>
                  <a:ea typeface="宋体"/>
                  <a:cs typeface="Arial"/>
                </a:rPr>
                <a:t>Mesyuarat</a:t>
              </a:r>
              <a:r>
                <a:rPr lang="en-US" sz="4800" b="1" dirty="0">
                  <a:effectLst/>
                  <a:latin typeface="Cambria"/>
                  <a:ea typeface="宋体"/>
                  <a:cs typeface="Arial"/>
                </a:rPr>
                <a:t> </a:t>
              </a:r>
              <a:r>
                <a:rPr lang="en-US" sz="4800" b="1" dirty="0" err="1">
                  <a:effectLst/>
                  <a:latin typeface="Cambria"/>
                  <a:ea typeface="宋体"/>
                  <a:cs typeface="Arial"/>
                </a:rPr>
                <a:t>Panitia</a:t>
              </a:r>
              <a:endParaRPr lang="en-MY" sz="1100" dirty="0">
                <a:effectLst/>
                <a:ea typeface="宋体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9237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A4 Paper (210x297 mm)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2</cp:revision>
  <dcterms:created xsi:type="dcterms:W3CDTF">2016-12-07T14:16:14Z</dcterms:created>
  <dcterms:modified xsi:type="dcterms:W3CDTF">2016-12-07T14:26:35Z</dcterms:modified>
</cp:coreProperties>
</file>